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4" r:id="rId8"/>
    <p:sldId id="263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0903904-E74E-45DD-9A2C-E5534BED85ED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5667694-B2F4-43C8-B9C2-0E1589445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03904-E74E-45DD-9A2C-E5534BED85ED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67694-B2F4-43C8-B9C2-0E1589445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03904-E74E-45DD-9A2C-E5534BED85ED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67694-B2F4-43C8-B9C2-0E1589445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0903904-E74E-45DD-9A2C-E5534BED85ED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67694-B2F4-43C8-B9C2-0E1589445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0903904-E74E-45DD-9A2C-E5534BED85ED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5667694-B2F4-43C8-B9C2-0E1589445DF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0903904-E74E-45DD-9A2C-E5534BED85ED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5667694-B2F4-43C8-B9C2-0E1589445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0903904-E74E-45DD-9A2C-E5534BED85ED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5667694-B2F4-43C8-B9C2-0E1589445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03904-E74E-45DD-9A2C-E5534BED85ED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67694-B2F4-43C8-B9C2-0E1589445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0903904-E74E-45DD-9A2C-E5534BED85ED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5667694-B2F4-43C8-B9C2-0E1589445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0903904-E74E-45DD-9A2C-E5534BED85ED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5667694-B2F4-43C8-B9C2-0E1589445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0903904-E74E-45DD-9A2C-E5534BED85ED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5667694-B2F4-43C8-B9C2-0E1589445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0903904-E74E-45DD-9A2C-E5534BED85ED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5667694-B2F4-43C8-B9C2-0E1589445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SC007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295400" y="2057400"/>
            <a:ext cx="6705600" cy="1905000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prstTxWarp prst="textCurveDown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roadway" pitchFamily="82" charset="0"/>
              </a:rPr>
              <a:t>Junk mail</a:t>
            </a:r>
            <a:endParaRPr lang="en-US" sz="8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Broadway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4419600"/>
            <a:ext cx="80794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Brooke, Kayla, and Kim </a:t>
            </a:r>
            <a:endParaRPr lang="en-US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5 Envelopes     .2 oz 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Total Weight = 1 lb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Total miles traveled= 6,293 miles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States they came from: </a:t>
            </a: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Virginia, Delaware, Connecticut, Utah</a:t>
            </a:r>
          </a:p>
          <a:p>
            <a:pPr>
              <a:buNone/>
            </a:pP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lgerian" pitchFamily="82" charset="0"/>
              </a:rPr>
              <a:t>4 Standard Sheets of Paper     .2 oz 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Weight= .8 oz ( .05 lbs) </a:t>
            </a:r>
          </a:p>
          <a:p>
            <a:r>
              <a:rPr lang="en-US" dirty="0" smtClean="0"/>
              <a:t>Total Miles Traveled= 2,793 mi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States they come from:</a:t>
            </a: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North Dakota, Pennsylvania, Ohio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1 Postcard .1 oz 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Weight = .1 oz and .00625 lb </a:t>
            </a:r>
          </a:p>
          <a:p>
            <a:r>
              <a:rPr lang="en-US" dirty="0" smtClean="0"/>
              <a:t>Total miles traveled= 130 mi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State it came from:</a:t>
            </a: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South Dakota </a:t>
            </a:r>
          </a:p>
          <a:p>
            <a:pPr>
              <a:buNone/>
            </a:pP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3 Newspapers  .6 oz 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Weight= 1.8 lbs </a:t>
            </a:r>
          </a:p>
          <a:p>
            <a:r>
              <a:rPr lang="en-US" dirty="0" smtClean="0"/>
              <a:t>Total Miles traveled= 774 mi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States they came from:</a:t>
            </a: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South Dakota and Nebraska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5 Catalogs   .1oz per page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weight= 43.9 oz (2.7 lbs) </a:t>
            </a:r>
          </a:p>
          <a:p>
            <a:r>
              <a:rPr lang="en-US" dirty="0" smtClean="0"/>
              <a:t>Total miles traveled= 5,337 miles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States they came from:</a:t>
            </a: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Minnesota, New Hampshire, Idaho, Washington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1 Magazine   .5 oz per page 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weight= 23 oz ( 1.4 lbs) </a:t>
            </a:r>
          </a:p>
          <a:p>
            <a:r>
              <a:rPr lang="en-US" dirty="0" smtClean="0"/>
              <a:t>Total Miles traveled= 378</a:t>
            </a:r>
          </a:p>
          <a:p>
            <a:endParaRPr lang="en-US" dirty="0" smtClean="0"/>
          </a:p>
          <a:p>
            <a:r>
              <a:rPr lang="en-US" dirty="0" smtClean="0"/>
              <a:t>State it came from:</a:t>
            </a: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Minnesota 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Overall calculations </a:t>
            </a:r>
            <a:endParaRPr lang="en-US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● </a:t>
            </a:r>
            <a:r>
              <a:rPr lang="en-US" dirty="0"/>
              <a:t>weight of all mail received</a:t>
            </a:r>
            <a:r>
              <a:rPr lang="en-US" dirty="0" smtClean="0"/>
              <a:t>.= 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6.9 lbs </a:t>
            </a:r>
          </a:p>
          <a:p>
            <a:pPr>
              <a:buNone/>
            </a:pP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/>
              <a:t>● cost to mail at $7.04 per pound</a:t>
            </a:r>
            <a:r>
              <a:rPr lang="en-US" dirty="0" smtClean="0"/>
              <a:t>.= 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$48.57  </a:t>
            </a:r>
          </a:p>
          <a:p>
            <a:pPr>
              <a:buNone/>
            </a:pP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/>
              <a:t>● </a:t>
            </a:r>
            <a:r>
              <a:rPr lang="en-US" dirty="0"/>
              <a:t>total miles traveled to reach </a:t>
            </a:r>
            <a:r>
              <a:rPr lang="en-US" dirty="0" smtClean="0"/>
              <a:t>our homes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=$15,705</a:t>
            </a:r>
          </a:p>
          <a:p>
            <a:pPr>
              <a:buNone/>
            </a:pP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/>
              <a:t>● total cost to transport at $0.55 cents per mile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  = $8,637.75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-228600"/>
            <a:ext cx="8229600" cy="1295400"/>
          </a:xfrm>
        </p:spPr>
        <p:txBody>
          <a:bodyPr/>
          <a:lstStyle/>
          <a:p>
            <a:r>
              <a:rPr lang="en-US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Predictions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019800"/>
          </a:xfrm>
        </p:spPr>
        <p:txBody>
          <a:bodyPr>
            <a:normAutofit fontScale="62500" lnSpcReduction="20000"/>
          </a:bodyPr>
          <a:lstStyle/>
          <a:p>
            <a:r>
              <a:rPr lang="en-US" sz="3400" dirty="0" smtClean="0"/>
              <a:t>What we think we would get in a Month</a:t>
            </a:r>
          </a:p>
          <a:p>
            <a:pPr>
              <a:buNone/>
            </a:pPr>
            <a:r>
              <a:rPr lang="en-US" sz="3400" b="1" u="sng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29 lbs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we think we would Get in Year</a:t>
            </a:r>
          </a:p>
          <a:p>
            <a:pPr>
              <a:buNone/>
            </a:pPr>
            <a:r>
              <a:rPr lang="en-US" sz="4000" b="1" u="sng" dirty="0" smtClean="0">
                <a:solidFill>
                  <a:srgbClr val="00B050"/>
                </a:solidFill>
              </a:rPr>
              <a:t>348.4 lbs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is the expected cost of the mail the </a:t>
            </a:r>
            <a:r>
              <a:rPr lang="en-US" b="1" i="1" dirty="0" smtClean="0"/>
              <a:t>GROUP</a:t>
            </a:r>
            <a:r>
              <a:rPr lang="en-US" dirty="0" smtClean="0"/>
              <a:t> collects for a month?</a:t>
            </a:r>
          </a:p>
          <a:p>
            <a:pPr>
              <a:buNone/>
            </a:pPr>
            <a:r>
              <a:rPr lang="en-US" dirty="0" smtClean="0"/>
              <a:t> 					</a:t>
            </a:r>
            <a:r>
              <a:rPr lang="en-US" sz="4000" b="1" i="1" u="sng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$125.66</a:t>
            </a:r>
          </a:p>
          <a:p>
            <a:pPr>
              <a:buNone/>
            </a:pPr>
            <a:r>
              <a:rPr lang="en-US" dirty="0" smtClean="0"/>
              <a:t>For a year? </a:t>
            </a:r>
          </a:p>
          <a:p>
            <a:pPr>
              <a:buNone/>
            </a:pPr>
            <a:r>
              <a:rPr lang="en-US" dirty="0" smtClean="0">
                <a:solidFill>
                  <a:srgbClr val="92D050"/>
                </a:solidFill>
              </a:rPr>
              <a:t>		</a:t>
            </a:r>
            <a:r>
              <a:rPr lang="en-US" sz="4600" b="1" i="1" u="sng" dirty="0" smtClean="0">
                <a:solidFill>
                  <a:srgbClr val="92D050"/>
                </a:solidFill>
              </a:rPr>
              <a:t>$1,508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How much does it cost to transport the unwanted mail in a month? </a:t>
            </a:r>
          </a:p>
          <a:p>
            <a:pPr>
              <a:buNone/>
            </a:pPr>
            <a:r>
              <a:rPr lang="en-US" sz="45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					</a:t>
            </a:r>
            <a:r>
              <a:rPr lang="en-US" sz="4500" b="1" u="sng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$37,430</a:t>
            </a:r>
          </a:p>
          <a:p>
            <a:pPr>
              <a:buNone/>
            </a:pPr>
            <a:r>
              <a:rPr lang="en-US" dirty="0" smtClean="0"/>
              <a:t> In a year? </a:t>
            </a:r>
          </a:p>
          <a:p>
            <a:pPr>
              <a:buNone/>
            </a:pPr>
            <a:r>
              <a:rPr lang="en-US" dirty="0" smtClean="0"/>
              <a:t> 		</a:t>
            </a:r>
            <a:r>
              <a:rPr lang="en-US" sz="5100" b="1" i="1" u="sng" dirty="0" smtClean="0">
                <a:solidFill>
                  <a:srgbClr val="92D050"/>
                </a:solidFill>
              </a:rPr>
              <a:t>$449,163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800" decel="100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00" decel="100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225</TotalTime>
  <Words>273</Words>
  <Application>Microsoft Office PowerPoint</Application>
  <PresentationFormat>On-screen Show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Verve</vt:lpstr>
      <vt:lpstr>Slide 1</vt:lpstr>
      <vt:lpstr>5 Envelopes     .2 oz </vt:lpstr>
      <vt:lpstr>4 Standard Sheets of Paper     .2 oz </vt:lpstr>
      <vt:lpstr>1 Postcard .1 oz </vt:lpstr>
      <vt:lpstr>3 Newspapers  .6 oz </vt:lpstr>
      <vt:lpstr>5 Catalogs   .1oz per page</vt:lpstr>
      <vt:lpstr>1 Magazine   .5 oz per page </vt:lpstr>
      <vt:lpstr>Overall calculations </vt:lpstr>
      <vt:lpstr>Predictions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13brooked</dc:creator>
  <cp:lastModifiedBy>kfaehnrich</cp:lastModifiedBy>
  <cp:revision>19</cp:revision>
  <dcterms:created xsi:type="dcterms:W3CDTF">2010-12-14T15:02:58Z</dcterms:created>
  <dcterms:modified xsi:type="dcterms:W3CDTF">2011-03-23T05:14:17Z</dcterms:modified>
</cp:coreProperties>
</file>